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Roboto" panose="02000000000000000000" pitchFamily="2" charset="0"/>
      <p:regular r:id="rId10"/>
    </p:embeddedFont>
    <p:embeddedFont>
      <p:font typeface="Roboto Slab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9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5E7B84-DC5B-4AE5-8377-B1F5F0A61E26}" v="1" dt="2025-08-18T10:40:11.8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1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yali Hatwar" userId="8a0e9e1df0bcd847" providerId="LiveId" clId="{2C5E7B84-DC5B-4AE5-8377-B1F5F0A61E26}"/>
    <pc:docChg chg="undo custSel modSld">
      <pc:chgData name="Sayali Hatwar" userId="8a0e9e1df0bcd847" providerId="LiveId" clId="{2C5E7B84-DC5B-4AE5-8377-B1F5F0A61E26}" dt="2025-08-18T13:31:41.372" v="68" actId="14100"/>
      <pc:docMkLst>
        <pc:docMk/>
      </pc:docMkLst>
      <pc:sldChg chg="modSp mod">
        <pc:chgData name="Sayali Hatwar" userId="8a0e9e1df0bcd847" providerId="LiveId" clId="{2C5E7B84-DC5B-4AE5-8377-B1F5F0A61E26}" dt="2025-08-18T13:28:52.281" v="49" actId="403"/>
        <pc:sldMkLst>
          <pc:docMk/>
          <pc:sldMk cId="0" sldId="256"/>
        </pc:sldMkLst>
        <pc:spChg chg="mod">
          <ac:chgData name="Sayali Hatwar" userId="8a0e9e1df0bcd847" providerId="LiveId" clId="{2C5E7B84-DC5B-4AE5-8377-B1F5F0A61E26}" dt="2025-08-18T13:28:52.281" v="49" actId="403"/>
          <ac:spMkLst>
            <pc:docMk/>
            <pc:sldMk cId="0" sldId="256"/>
            <ac:spMk id="5" creationId="{00000000-0000-0000-0000-000000000000}"/>
          </ac:spMkLst>
        </pc:spChg>
        <pc:picChg chg="mod">
          <ac:chgData name="Sayali Hatwar" userId="8a0e9e1df0bcd847" providerId="LiveId" clId="{2C5E7B84-DC5B-4AE5-8377-B1F5F0A61E26}" dt="2025-08-18T10:37:23.323" v="5" actId="1076"/>
          <ac:picMkLst>
            <pc:docMk/>
            <pc:sldMk cId="0" sldId="256"/>
            <ac:picMk id="3" creationId="{00000000-0000-0000-0000-000000000000}"/>
          </ac:picMkLst>
        </pc:picChg>
      </pc:sldChg>
      <pc:sldChg chg="modSp mod">
        <pc:chgData name="Sayali Hatwar" userId="8a0e9e1df0bcd847" providerId="LiveId" clId="{2C5E7B84-DC5B-4AE5-8377-B1F5F0A61E26}" dt="2025-08-18T13:29:22.077" v="53" actId="403"/>
        <pc:sldMkLst>
          <pc:docMk/>
          <pc:sldMk cId="0" sldId="257"/>
        </pc:sldMkLst>
        <pc:spChg chg="mod">
          <ac:chgData name="Sayali Hatwar" userId="8a0e9e1df0bcd847" providerId="LiveId" clId="{2C5E7B84-DC5B-4AE5-8377-B1F5F0A61E26}" dt="2025-08-18T13:29:09.977" v="50" actId="403"/>
          <ac:spMkLst>
            <pc:docMk/>
            <pc:sldMk cId="0" sldId="257"/>
            <ac:spMk id="8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3:29:14.185" v="51" actId="403"/>
          <ac:spMkLst>
            <pc:docMk/>
            <pc:sldMk cId="0" sldId="257"/>
            <ac:spMk id="13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3:29:17.042" v="52" actId="403"/>
          <ac:spMkLst>
            <pc:docMk/>
            <pc:sldMk cId="0" sldId="257"/>
            <ac:spMk id="18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3:29:22.077" v="53" actId="403"/>
          <ac:spMkLst>
            <pc:docMk/>
            <pc:sldMk cId="0" sldId="257"/>
            <ac:spMk id="19" creationId="{00000000-0000-0000-0000-000000000000}"/>
          </ac:spMkLst>
        </pc:spChg>
        <pc:picChg chg="mod modCrop">
          <ac:chgData name="Sayali Hatwar" userId="8a0e9e1df0bcd847" providerId="LiveId" clId="{2C5E7B84-DC5B-4AE5-8377-B1F5F0A61E26}" dt="2025-08-18T10:38:11.597" v="8" actId="14100"/>
          <ac:picMkLst>
            <pc:docMk/>
            <pc:sldMk cId="0" sldId="257"/>
            <ac:picMk id="2" creationId="{00000000-0000-0000-0000-000000000000}"/>
          </ac:picMkLst>
        </pc:picChg>
      </pc:sldChg>
      <pc:sldChg chg="modSp mod">
        <pc:chgData name="Sayali Hatwar" userId="8a0e9e1df0bcd847" providerId="LiveId" clId="{2C5E7B84-DC5B-4AE5-8377-B1F5F0A61E26}" dt="2025-08-18T13:29:46.360" v="56" actId="403"/>
        <pc:sldMkLst>
          <pc:docMk/>
          <pc:sldMk cId="0" sldId="258"/>
        </pc:sldMkLst>
        <pc:spChg chg="mod">
          <ac:chgData name="Sayali Hatwar" userId="8a0e9e1df0bcd847" providerId="LiveId" clId="{2C5E7B84-DC5B-4AE5-8377-B1F5F0A61E26}" dt="2025-08-18T13:29:38.089" v="54" actId="403"/>
          <ac:spMkLst>
            <pc:docMk/>
            <pc:sldMk cId="0" sldId="258"/>
            <ac:spMk id="6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3:29:41.992" v="55" actId="403"/>
          <ac:spMkLst>
            <pc:docMk/>
            <pc:sldMk cId="0" sldId="258"/>
            <ac:spMk id="9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3:29:46.360" v="56" actId="403"/>
          <ac:spMkLst>
            <pc:docMk/>
            <pc:sldMk cId="0" sldId="258"/>
            <ac:spMk id="12" creationId="{00000000-0000-0000-0000-000000000000}"/>
          </ac:spMkLst>
        </pc:spChg>
      </pc:sldChg>
      <pc:sldChg chg="modSp mod">
        <pc:chgData name="Sayali Hatwar" userId="8a0e9e1df0bcd847" providerId="LiveId" clId="{2C5E7B84-DC5B-4AE5-8377-B1F5F0A61E26}" dt="2025-08-18T10:44:47.129" v="48" actId="115"/>
        <pc:sldMkLst>
          <pc:docMk/>
          <pc:sldMk cId="0" sldId="259"/>
        </pc:sldMkLst>
        <pc:spChg chg="mod">
          <ac:chgData name="Sayali Hatwar" userId="8a0e9e1df0bcd847" providerId="LiveId" clId="{2C5E7B84-DC5B-4AE5-8377-B1F5F0A61E26}" dt="2025-08-18T10:44:47.129" v="48" actId="115"/>
          <ac:spMkLst>
            <pc:docMk/>
            <pc:sldMk cId="0" sldId="259"/>
            <ac:spMk id="6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0:44:11.098" v="40" actId="403"/>
          <ac:spMkLst>
            <pc:docMk/>
            <pc:sldMk cId="0" sldId="259"/>
            <ac:spMk id="7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0:44:42.547" v="46" actId="115"/>
          <ac:spMkLst>
            <pc:docMk/>
            <pc:sldMk cId="0" sldId="259"/>
            <ac:spMk id="8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0:44:17.873" v="41" actId="403"/>
          <ac:spMkLst>
            <pc:docMk/>
            <pc:sldMk cId="0" sldId="259"/>
            <ac:spMk id="9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0:44:21.594" v="42" actId="403"/>
          <ac:spMkLst>
            <pc:docMk/>
            <pc:sldMk cId="0" sldId="259"/>
            <ac:spMk id="10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0:44:27.336" v="43" actId="403"/>
          <ac:spMkLst>
            <pc:docMk/>
            <pc:sldMk cId="0" sldId="259"/>
            <ac:spMk id="11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0:44:35.615" v="44" actId="403"/>
          <ac:spMkLst>
            <pc:docMk/>
            <pc:sldMk cId="0" sldId="259"/>
            <ac:spMk id="12" creationId="{00000000-0000-0000-0000-000000000000}"/>
          </ac:spMkLst>
        </pc:spChg>
      </pc:sldChg>
      <pc:sldChg chg="addSp modSp mod">
        <pc:chgData name="Sayali Hatwar" userId="8a0e9e1df0bcd847" providerId="LiveId" clId="{2C5E7B84-DC5B-4AE5-8377-B1F5F0A61E26}" dt="2025-08-18T13:30:29.825" v="59" actId="12"/>
        <pc:sldMkLst>
          <pc:docMk/>
          <pc:sldMk cId="0" sldId="260"/>
        </pc:sldMkLst>
        <pc:spChg chg="mod">
          <ac:chgData name="Sayali Hatwar" userId="8a0e9e1df0bcd847" providerId="LiveId" clId="{2C5E7B84-DC5B-4AE5-8377-B1F5F0A61E26}" dt="2025-08-18T10:38:58.995" v="14" actId="122"/>
          <ac:spMkLst>
            <pc:docMk/>
            <pc:sldMk cId="0" sldId="260"/>
            <ac:spMk id="3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0:40:26.427" v="27" actId="403"/>
          <ac:spMkLst>
            <pc:docMk/>
            <pc:sldMk cId="0" sldId="260"/>
            <ac:spMk id="4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0:39:33.357" v="16" actId="403"/>
          <ac:spMkLst>
            <pc:docMk/>
            <pc:sldMk cId="0" sldId="260"/>
            <ac:spMk id="5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0:39:37.547" v="17" actId="403"/>
          <ac:spMkLst>
            <pc:docMk/>
            <pc:sldMk cId="0" sldId="260"/>
            <ac:spMk id="6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0:39:40.855" v="18" actId="403"/>
          <ac:spMkLst>
            <pc:docMk/>
            <pc:sldMk cId="0" sldId="260"/>
            <ac:spMk id="7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0:39:44.006" v="19" actId="403"/>
          <ac:spMkLst>
            <pc:docMk/>
            <pc:sldMk cId="0" sldId="260"/>
            <ac:spMk id="8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0:40:29.032" v="28" actId="403"/>
          <ac:spMkLst>
            <pc:docMk/>
            <pc:sldMk cId="0" sldId="260"/>
            <ac:spMk id="10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3:30:07.905" v="57" actId="403"/>
          <ac:spMkLst>
            <pc:docMk/>
            <pc:sldMk cId="0" sldId="260"/>
            <ac:spMk id="11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3:30:29.825" v="59" actId="12"/>
          <ac:spMkLst>
            <pc:docMk/>
            <pc:sldMk cId="0" sldId="260"/>
            <ac:spMk id="12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0:40:18.568" v="26" actId="2057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0:40:32.657" v="29" actId="403"/>
          <ac:spMkLst>
            <pc:docMk/>
            <pc:sldMk cId="0" sldId="260"/>
            <ac:spMk id="14" creationId="{00000000-0000-0000-0000-000000000000}"/>
          </ac:spMkLst>
        </pc:spChg>
        <pc:picChg chg="mod">
          <ac:chgData name="Sayali Hatwar" userId="8a0e9e1df0bcd847" providerId="LiveId" clId="{2C5E7B84-DC5B-4AE5-8377-B1F5F0A61E26}" dt="2025-08-18T10:38:36.525" v="9" actId="14100"/>
          <ac:picMkLst>
            <pc:docMk/>
            <pc:sldMk cId="0" sldId="260"/>
            <ac:picMk id="18" creationId="{00000000-0000-0000-0000-000000000000}"/>
          </ac:picMkLst>
        </pc:picChg>
        <pc:picChg chg="mod">
          <ac:chgData name="Sayali Hatwar" userId="8a0e9e1df0bcd847" providerId="LiveId" clId="{2C5E7B84-DC5B-4AE5-8377-B1F5F0A61E26}" dt="2025-08-18T10:38:40.356" v="10" actId="14100"/>
          <ac:picMkLst>
            <pc:docMk/>
            <pc:sldMk cId="0" sldId="260"/>
            <ac:picMk id="21" creationId="{00000000-0000-0000-0000-000000000000}"/>
          </ac:picMkLst>
        </pc:picChg>
        <pc:picChg chg="mod">
          <ac:chgData name="Sayali Hatwar" userId="8a0e9e1df0bcd847" providerId="LiveId" clId="{2C5E7B84-DC5B-4AE5-8377-B1F5F0A61E26}" dt="2025-08-18T10:38:48.124" v="11" actId="14100"/>
          <ac:picMkLst>
            <pc:docMk/>
            <pc:sldMk cId="0" sldId="260"/>
            <ac:picMk id="24" creationId="{00000000-0000-0000-0000-000000000000}"/>
          </ac:picMkLst>
        </pc:picChg>
        <pc:cxnChg chg="add">
          <ac:chgData name="Sayali Hatwar" userId="8a0e9e1df0bcd847" providerId="LiveId" clId="{2C5E7B84-DC5B-4AE5-8377-B1F5F0A61E26}" dt="2025-08-18T10:39:22.824" v="15" actId="11529"/>
          <ac:cxnSpMkLst>
            <pc:docMk/>
            <pc:sldMk cId="0" sldId="260"/>
            <ac:cxnSpMk id="26" creationId="{540AF267-D186-B3A5-843D-3E158C4F6CA6}"/>
          </ac:cxnSpMkLst>
        </pc:cxnChg>
      </pc:sldChg>
      <pc:sldChg chg="modSp mod">
        <pc:chgData name="Sayali Hatwar" userId="8a0e9e1df0bcd847" providerId="LiveId" clId="{2C5E7B84-DC5B-4AE5-8377-B1F5F0A61E26}" dt="2025-08-18T13:30:54.376" v="62" actId="403"/>
        <pc:sldMkLst>
          <pc:docMk/>
          <pc:sldMk cId="0" sldId="261"/>
        </pc:sldMkLst>
        <pc:spChg chg="mod">
          <ac:chgData name="Sayali Hatwar" userId="8a0e9e1df0bcd847" providerId="LiveId" clId="{2C5E7B84-DC5B-4AE5-8377-B1F5F0A61E26}" dt="2025-08-18T10:41:06.299" v="31" actId="403"/>
          <ac:spMkLst>
            <pc:docMk/>
            <pc:sldMk cId="0" sldId="261"/>
            <ac:spMk id="9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3:30:44.811" v="60" actId="403"/>
          <ac:spMkLst>
            <pc:docMk/>
            <pc:sldMk cId="0" sldId="261"/>
            <ac:spMk id="10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0:41:09.330" v="32" actId="403"/>
          <ac:spMkLst>
            <pc:docMk/>
            <pc:sldMk cId="0" sldId="261"/>
            <ac:spMk id="15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3:30:50.057" v="61" actId="403"/>
          <ac:spMkLst>
            <pc:docMk/>
            <pc:sldMk cId="0" sldId="261"/>
            <ac:spMk id="16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3:30:54.376" v="62" actId="403"/>
          <ac:spMkLst>
            <pc:docMk/>
            <pc:sldMk cId="0" sldId="261"/>
            <ac:spMk id="17" creationId="{00000000-0000-0000-0000-000000000000}"/>
          </ac:spMkLst>
        </pc:spChg>
        <pc:picChg chg="mod">
          <ac:chgData name="Sayali Hatwar" userId="8a0e9e1df0bcd847" providerId="LiveId" clId="{2C5E7B84-DC5B-4AE5-8377-B1F5F0A61E26}" dt="2025-08-18T10:41:19.931" v="34" actId="14100"/>
          <ac:picMkLst>
            <pc:docMk/>
            <pc:sldMk cId="0" sldId="261"/>
            <ac:picMk id="3" creationId="{00000000-0000-0000-0000-000000000000}"/>
          </ac:picMkLst>
        </pc:picChg>
        <pc:picChg chg="mod">
          <ac:chgData name="Sayali Hatwar" userId="8a0e9e1df0bcd847" providerId="LiveId" clId="{2C5E7B84-DC5B-4AE5-8377-B1F5F0A61E26}" dt="2025-08-18T10:43:57.969" v="39" actId="208"/>
          <ac:picMkLst>
            <pc:docMk/>
            <pc:sldMk cId="0" sldId="261"/>
            <ac:picMk id="8" creationId="{00000000-0000-0000-0000-000000000000}"/>
          </ac:picMkLst>
        </pc:picChg>
        <pc:picChg chg="mod">
          <ac:chgData name="Sayali Hatwar" userId="8a0e9e1df0bcd847" providerId="LiveId" clId="{2C5E7B84-DC5B-4AE5-8377-B1F5F0A61E26}" dt="2025-08-18T10:43:52.931" v="38" actId="208"/>
          <ac:picMkLst>
            <pc:docMk/>
            <pc:sldMk cId="0" sldId="261"/>
            <ac:picMk id="14" creationId="{00000000-0000-0000-0000-000000000000}"/>
          </ac:picMkLst>
        </pc:picChg>
      </pc:sldChg>
      <pc:sldChg chg="modSp mod">
        <pc:chgData name="Sayali Hatwar" userId="8a0e9e1df0bcd847" providerId="LiveId" clId="{2C5E7B84-DC5B-4AE5-8377-B1F5F0A61E26}" dt="2025-08-18T13:31:41.372" v="68" actId="14100"/>
        <pc:sldMkLst>
          <pc:docMk/>
          <pc:sldMk cId="0" sldId="262"/>
        </pc:sldMkLst>
        <pc:spChg chg="mod">
          <ac:chgData name="Sayali Hatwar" userId="8a0e9e1df0bcd847" providerId="LiveId" clId="{2C5E7B84-DC5B-4AE5-8377-B1F5F0A61E26}" dt="2025-08-18T10:40:55.375" v="30" actId="403"/>
          <ac:spMkLst>
            <pc:docMk/>
            <pc:sldMk cId="0" sldId="262"/>
            <ac:spMk id="5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3:31:14.656" v="65" actId="404"/>
          <ac:spMkLst>
            <pc:docMk/>
            <pc:sldMk cId="0" sldId="262"/>
            <ac:spMk id="10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3:31:17.953" v="66" actId="403"/>
          <ac:spMkLst>
            <pc:docMk/>
            <pc:sldMk cId="0" sldId="262"/>
            <ac:spMk id="15" creationId="{00000000-0000-0000-0000-000000000000}"/>
          </ac:spMkLst>
        </pc:spChg>
        <pc:spChg chg="mod">
          <ac:chgData name="Sayali Hatwar" userId="8a0e9e1df0bcd847" providerId="LiveId" clId="{2C5E7B84-DC5B-4AE5-8377-B1F5F0A61E26}" dt="2025-08-18T13:31:22.120" v="67" actId="403"/>
          <ac:spMkLst>
            <pc:docMk/>
            <pc:sldMk cId="0" sldId="262"/>
            <ac:spMk id="20" creationId="{00000000-0000-0000-0000-000000000000}"/>
          </ac:spMkLst>
        </pc:spChg>
        <pc:picChg chg="mod">
          <ac:chgData name="Sayali Hatwar" userId="8a0e9e1df0bcd847" providerId="LiveId" clId="{2C5E7B84-DC5B-4AE5-8377-B1F5F0A61E26}" dt="2025-08-18T13:31:41.372" v="68" actId="14100"/>
          <ac:picMkLst>
            <pc:docMk/>
            <pc:sldMk cId="0" sldId="262"/>
            <ac:picMk id="2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033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AEAE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AEAE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AEAE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AEAE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AEAE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AEAE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AEAE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412" y="2245314"/>
            <a:ext cx="5843831" cy="34741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982748"/>
            <a:ext cx="38988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India General Election Results – 2024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5158026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comprehensive dashboard analysis of the 2024 Indian general election results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2287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81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 1: Overview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05896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AFCBF8"/>
          </a:solidFill>
          <a:ln w="3048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24270" y="2436376"/>
            <a:ext cx="907256" cy="1306949"/>
          </a:xfrm>
          <a:prstGeom prst="rect">
            <a:avLst/>
          </a:prstGeom>
          <a:solidFill>
            <a:srgbClr val="E9EC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107758" y="28771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958340" y="26631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NDA Performance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958340" y="3153608"/>
            <a:ext cx="63613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seats won &amp; percentage of total seats, detailed grid table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793790" y="4000619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AFCBF8"/>
          </a:solidFill>
          <a:ln w="3048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824270" y="4031099"/>
            <a:ext cx="907256" cy="1306949"/>
          </a:xfrm>
          <a:prstGeom prst="rect">
            <a:avLst/>
          </a:prstGeom>
          <a:solidFill>
            <a:srgbClr val="E9EC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107758" y="447186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958340" y="4257913"/>
            <a:ext cx="2935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I.N.D.I.A. Performance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958340" y="4748332"/>
            <a:ext cx="63613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seats won &amp; percentage of total seats, detailed grid table</a:t>
            </a:r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793790" y="5595342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AFCBF8"/>
          </a:solidFill>
          <a:ln w="3048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2"/>
          <p:cNvSpPr/>
          <p:nvPr/>
        </p:nvSpPr>
        <p:spPr>
          <a:xfrm>
            <a:off x="824270" y="5625822"/>
            <a:ext cx="907256" cy="1306949"/>
          </a:xfrm>
          <a:prstGeom prst="rect">
            <a:avLst/>
          </a:prstGeom>
          <a:solidFill>
            <a:srgbClr val="E9EC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1107758" y="606659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1958340" y="5852636"/>
            <a:ext cx="2884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Independent &amp; Others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958340" y="6343055"/>
            <a:ext cx="63613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seats won &amp; percentage of total seats</a:t>
            </a: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793790" y="72184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</a:t>
            </a: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Alliance-wise party breakdown with seat counts.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11102935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 2: State Demographic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2361" y="1782842"/>
            <a:ext cx="1304567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closer look at the electoral dynamics and shifts within individual states, revealing the nuances of the 2024 results.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696" y="2399824"/>
            <a:ext cx="2995136" cy="299513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7325" y="5677853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State Level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2361" y="6167318"/>
            <a:ext cx="4159925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seats, majority alliance, NDA &amp; I.N.D.I.A. seats by state</a:t>
            </a:r>
            <a:endParaRPr lang="en-US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513" y="2399824"/>
            <a:ext cx="2995136" cy="29951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00142" y="5677853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Alliance Dominance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178" y="6167318"/>
            <a:ext cx="4159925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Examination of regions where NDA or I.N.D.I.A. secured overwhelming victories, revealing entrenched support bases.</a:t>
            </a:r>
            <a:endParaRPr lang="en-US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330" y="2399824"/>
            <a:ext cx="2995136" cy="299513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72593" y="5677853"/>
            <a:ext cx="2970728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Evolving Voter Trends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6167318"/>
            <a:ext cx="4159925" cy="1449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Insights into how evolving voter behaviors, age groups, and urban-rural divides influenced electoral results across states.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2474238"/>
            <a:ext cx="4919186" cy="32811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907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 3: Political Landscape by State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861786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—</a:t>
            </a:r>
            <a:endParaRPr lang="en-US" sz="5850" dirty="0"/>
          </a:p>
        </p:txBody>
      </p:sp>
      <p:sp>
        <p:nvSpPr>
          <p:cNvPr id="6" name="Text 2"/>
          <p:cNvSpPr/>
          <p:nvPr/>
        </p:nvSpPr>
        <p:spPr>
          <a:xfrm>
            <a:off x="3154323" y="38935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KPIs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43840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Seats won by NDA, I.N.D.I.A., and Independent/Other parties.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3154323" y="48829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53734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State map showing constituency boundaries.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793790" y="58156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Party-wise seat share (donut chart).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793790" y="62578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Grid view of party results with alliance info.</a:t>
            </a: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793790" y="68758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state selection with map chart and party-wise results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494" y="561380"/>
            <a:ext cx="866572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 4: Constituency Analysis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4494" y="1607582"/>
            <a:ext cx="1320141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D4D4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dive into voter data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2614493" y="236791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Primary KPIs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14494" y="2890838"/>
            <a:ext cx="6351746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Votes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714494" y="3370421"/>
            <a:ext cx="6351746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EVM Votes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714494" y="3850005"/>
            <a:ext cx="6351746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Postal Votes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714494" y="4329589"/>
            <a:ext cx="6351746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Candidates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714494" y="4921448"/>
            <a:ext cx="635174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614493" y="545222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Secondary KPIs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14494" y="5975152"/>
            <a:ext cx="6351746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Winning Party details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714494" y="6454735"/>
            <a:ext cx="6351746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runner-up Party details</a:t>
            </a:r>
            <a:endParaRPr lang="en-US" sz="16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14494" y="6934319"/>
            <a:ext cx="6351746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second runner-up candidate details.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7571780" y="2367915"/>
            <a:ext cx="406372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Candidate Performance For AGRA</a:t>
            </a:r>
            <a:endParaRPr lang="en-US" sz="2400" dirty="0"/>
          </a:p>
        </p:txBody>
      </p:sp>
      <p:sp>
        <p:nvSpPr>
          <p:cNvPr id="15" name="Shape 13"/>
          <p:cNvSpPr/>
          <p:nvPr/>
        </p:nvSpPr>
        <p:spPr>
          <a:xfrm>
            <a:off x="7571780" y="5443657"/>
            <a:ext cx="6351746" cy="22860"/>
          </a:xfrm>
          <a:prstGeom prst="roundRect">
            <a:avLst>
              <a:gd name="adj" fmla="val 133954"/>
            </a:avLst>
          </a:prstGeom>
          <a:solidFill>
            <a:srgbClr val="B2B2B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7571780" y="2916317"/>
            <a:ext cx="1947148" cy="2527340"/>
          </a:xfrm>
          <a:prstGeom prst="roundRect">
            <a:avLst>
              <a:gd name="adj" fmla="val 157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775853" y="3120390"/>
            <a:ext cx="153900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200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853" y="3120390"/>
            <a:ext cx="1539002" cy="2110383"/>
          </a:xfrm>
          <a:prstGeom prst="rect">
            <a:avLst/>
          </a:prstGeom>
        </p:spPr>
      </p:pic>
      <p:sp>
        <p:nvSpPr>
          <p:cNvPr id="19" name="Shape 16"/>
          <p:cNvSpPr/>
          <p:nvPr/>
        </p:nvSpPr>
        <p:spPr>
          <a:xfrm>
            <a:off x="9774079" y="5466517"/>
            <a:ext cx="1947148" cy="2486501"/>
          </a:xfrm>
          <a:prstGeom prst="rect">
            <a:avLst/>
          </a:prstGeom>
          <a:solidFill>
            <a:srgbClr val="E9EC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9978152" y="5670590"/>
            <a:ext cx="153900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2000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152" y="5670590"/>
            <a:ext cx="1539002" cy="2078355"/>
          </a:xfrm>
          <a:prstGeom prst="rect">
            <a:avLst/>
          </a:prstGeom>
        </p:spPr>
      </p:pic>
      <p:sp>
        <p:nvSpPr>
          <p:cNvPr id="22" name="Shape 18"/>
          <p:cNvSpPr/>
          <p:nvPr/>
        </p:nvSpPr>
        <p:spPr>
          <a:xfrm>
            <a:off x="11976378" y="2916317"/>
            <a:ext cx="1947148" cy="2527340"/>
          </a:xfrm>
          <a:prstGeom prst="roundRect">
            <a:avLst>
              <a:gd name="adj" fmla="val 157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19"/>
          <p:cNvSpPr/>
          <p:nvPr/>
        </p:nvSpPr>
        <p:spPr>
          <a:xfrm>
            <a:off x="12180451" y="3120390"/>
            <a:ext cx="153900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2000" dirty="0"/>
          </a:p>
        </p:txBody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0451" y="3120390"/>
            <a:ext cx="1539002" cy="211919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0AF267-D186-B3A5-843D-3E158C4F6CA6}"/>
              </a:ext>
            </a:extLst>
          </p:cNvPr>
          <p:cNvCxnSpPr/>
          <p:nvPr/>
        </p:nvCxnSpPr>
        <p:spPr>
          <a:xfrm>
            <a:off x="6920753" y="2133600"/>
            <a:ext cx="0" cy="5819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2492188"/>
            <a:ext cx="4919186" cy="319352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150507"/>
            <a:ext cx="66553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 5: Details Grid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539609"/>
            <a:ext cx="3664744" cy="2539484"/>
          </a:xfrm>
          <a:prstGeom prst="roundRect">
            <a:avLst>
              <a:gd name="adj" fmla="val 5761"/>
            </a:avLst>
          </a:prstGeom>
          <a:solidFill>
            <a:srgbClr val="AFCBF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509129"/>
            <a:ext cx="3664744" cy="12192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940" y="3199448"/>
            <a:ext cx="680442" cy="680442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014" y="3369588"/>
            <a:ext cx="272177" cy="340162"/>
          </a:xfrm>
          <a:prstGeom prst="rect">
            <a:avLst/>
          </a:prstGeom>
          <a:solidFill>
            <a:srgbClr val="002060"/>
          </a:solidFill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9" name="Text 2"/>
          <p:cNvSpPr/>
          <p:nvPr/>
        </p:nvSpPr>
        <p:spPr>
          <a:xfrm>
            <a:off x="1208484" y="4106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Comprehensive Data</a:t>
            </a:r>
            <a:endParaRPr lang="en-US" sz="2400" dirty="0"/>
          </a:p>
        </p:txBody>
      </p:sp>
      <p:sp>
        <p:nvSpPr>
          <p:cNvPr id="10" name="Text 3"/>
          <p:cNvSpPr/>
          <p:nvPr/>
        </p:nvSpPr>
        <p:spPr>
          <a:xfrm>
            <a:off x="1051084" y="4597003"/>
            <a:ext cx="31501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Constituency, winning &amp; runner-up candidates, party, alliance, votes, margin</a:t>
            </a:r>
            <a:endParaRPr lang="en-US" dirty="0"/>
          </a:p>
        </p:txBody>
      </p:sp>
      <p:sp>
        <p:nvSpPr>
          <p:cNvPr id="11" name="Shape 4"/>
          <p:cNvSpPr/>
          <p:nvPr/>
        </p:nvSpPr>
        <p:spPr>
          <a:xfrm>
            <a:off x="4685348" y="3539609"/>
            <a:ext cx="3664863" cy="2539484"/>
          </a:xfrm>
          <a:prstGeom prst="roundRect">
            <a:avLst>
              <a:gd name="adj" fmla="val 5761"/>
            </a:avLst>
          </a:prstGeom>
          <a:solidFill>
            <a:srgbClr val="AFCBF8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348" y="3509129"/>
            <a:ext cx="3664863" cy="121920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498" y="3199448"/>
            <a:ext cx="680442" cy="680442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1571" y="3369588"/>
            <a:ext cx="272177" cy="340162"/>
          </a:xfrm>
          <a:prstGeom prst="rect">
            <a:avLst/>
          </a:prstGeom>
          <a:solidFill>
            <a:srgbClr val="002060"/>
          </a:solidFill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5" name="Text 5"/>
          <p:cNvSpPr/>
          <p:nvPr/>
        </p:nvSpPr>
        <p:spPr>
          <a:xfrm>
            <a:off x="5100161" y="4106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</a:t>
            </a:r>
            <a:endParaRPr lang="en-US" sz="2200" dirty="0"/>
          </a:p>
        </p:txBody>
      </p:sp>
      <p:sp>
        <p:nvSpPr>
          <p:cNvPr id="16" name="Text 6"/>
          <p:cNvSpPr/>
          <p:nvPr/>
        </p:nvSpPr>
        <p:spPr>
          <a:xfrm>
            <a:off x="4942642" y="4597003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 tabular results with drill-through capability.</a:t>
            </a:r>
            <a:endParaRPr lang="en-US" dirty="0"/>
          </a:p>
        </p:txBody>
      </p:sp>
      <p:sp>
        <p:nvSpPr>
          <p:cNvPr id="17" name="Text 7"/>
          <p:cNvSpPr/>
          <p:nvPr/>
        </p:nvSpPr>
        <p:spPr>
          <a:xfrm>
            <a:off x="4942642" y="5458897"/>
            <a:ext cx="31502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export to Excel.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38532" y="503158"/>
            <a:ext cx="5815965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 6: Landing Page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38532" y="1346835"/>
            <a:ext cx="13353336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 navigation hub with quick access to all dashboards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38532" y="1843921"/>
            <a:ext cx="4329470" cy="2072759"/>
          </a:xfrm>
          <a:prstGeom prst="roundRect">
            <a:avLst>
              <a:gd name="adj" fmla="val 1320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602" y="2026325"/>
            <a:ext cx="547330" cy="547330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097" y="2145983"/>
            <a:ext cx="246221" cy="30789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62946" y="2756059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Navigation Menu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820936" y="3150632"/>
            <a:ext cx="3964662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Clickable buttons to all dashboards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5150406" y="1843921"/>
            <a:ext cx="4329470" cy="2072759"/>
          </a:xfrm>
          <a:prstGeom prst="roundRect">
            <a:avLst>
              <a:gd name="adj" fmla="val 1320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1475" y="2026325"/>
            <a:ext cx="547330" cy="54733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1970" y="2145983"/>
            <a:ext cx="246221" cy="3078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74819" y="2756059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Responsive Design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5332809" y="3150632"/>
            <a:ext cx="3964662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Optimized for all screen sizes &amp; Home button on every page.</a:t>
            </a: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9662279" y="1843921"/>
            <a:ext cx="4329470" cy="2072759"/>
          </a:xfrm>
          <a:prstGeom prst="roundRect">
            <a:avLst>
              <a:gd name="adj" fmla="val 1320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3349" y="2026325"/>
            <a:ext cx="547330" cy="54733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3844" y="2145983"/>
            <a:ext cx="246221" cy="307896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10686693" y="2756059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Clean Interface</a:t>
            </a:r>
            <a:endParaRPr lang="en-US" sz="1750" dirty="0"/>
          </a:p>
        </p:txBody>
      </p:sp>
      <p:sp>
        <p:nvSpPr>
          <p:cNvPr id="20" name="Text 11"/>
          <p:cNvSpPr/>
          <p:nvPr/>
        </p:nvSpPr>
        <p:spPr>
          <a:xfrm>
            <a:off x="9844683" y="3150632"/>
            <a:ext cx="3964662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Minimalist clean design with intuitive icons, color coding, and hover effects.</a:t>
            </a:r>
            <a:endParaRPr lang="en-US" sz="1600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3589" y="4121944"/>
            <a:ext cx="6608326" cy="36043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374</Words>
  <Application>Microsoft Office PowerPoint</Application>
  <PresentationFormat>Custom</PresentationFormat>
  <Paragraphs>63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Roboto Slab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Sayali Hatwar</cp:lastModifiedBy>
  <cp:revision>1</cp:revision>
  <dcterms:created xsi:type="dcterms:W3CDTF">2025-08-18T10:27:39Z</dcterms:created>
  <dcterms:modified xsi:type="dcterms:W3CDTF">2025-08-18T13:31:50Z</dcterms:modified>
</cp:coreProperties>
</file>